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23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2DC8D-6E5E-4006-9D44-625DBDEA2DED}" type="datetimeFigureOut">
              <a:rPr lang="ko-KR" altLang="en-US" smtClean="0"/>
              <a:t>2012-02-05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ED6F6-53E7-4972-8394-2FBFBBE311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biz.heraldm.com/common/Detail.jsp?newsMLId=2012020300015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r>
              <a:rPr lang="en-US" altLang="ko-KR" sz="1600" b="1" dirty="0" smtClean="0"/>
              <a:t>LG</a:t>
            </a:r>
            <a:r>
              <a:rPr lang="ko-KR" altLang="en-US" sz="1600" b="1" dirty="0" err="1" smtClean="0"/>
              <a:t>유플러스</a:t>
            </a:r>
            <a:r>
              <a:rPr lang="en-US" altLang="ko-KR" sz="1600" b="1" dirty="0" smtClean="0"/>
              <a:t>, </a:t>
            </a:r>
            <a:r>
              <a:rPr lang="ko-KR" altLang="en-US" sz="1600" b="1" dirty="0" err="1" smtClean="0"/>
              <a:t>옵티머스</a:t>
            </a:r>
            <a:r>
              <a:rPr lang="ko-KR" altLang="en-US" sz="1600" b="1" dirty="0" smtClean="0"/>
              <a:t> 패드 </a:t>
            </a:r>
            <a:r>
              <a:rPr lang="en-US" altLang="ko-KR" sz="1600" b="1" dirty="0" smtClean="0"/>
              <a:t>LTE </a:t>
            </a:r>
            <a:r>
              <a:rPr lang="ko-KR" altLang="en-US" sz="1600" b="1" dirty="0" smtClean="0"/>
              <a:t>사면 고급 케이스 배송 </a:t>
            </a:r>
          </a:p>
          <a:p>
            <a:r>
              <a:rPr lang="en-US" altLang="ko-KR" sz="1600" dirty="0" smtClean="0"/>
              <a:t>2012-02-03 09:30</a:t>
            </a:r>
          </a:p>
          <a:p>
            <a:endParaRPr lang="en-US" altLang="ko-KR" sz="1600" u="sng" dirty="0" smtClean="0">
              <a:hlinkClick r:id="rId2"/>
            </a:endParaRPr>
          </a:p>
          <a:p>
            <a:r>
              <a:rPr lang="en-US" altLang="ko-KR" sz="1600" u="sng" dirty="0" smtClean="0">
                <a:solidFill>
                  <a:schemeClr val="tx1"/>
                </a:solidFill>
                <a:hlinkClick r:id="rId2"/>
              </a:rPr>
              <a:t>LG</a:t>
            </a:r>
            <a:r>
              <a:rPr lang="ko-KR" altLang="en-US" sz="1600" u="sng" dirty="0" err="1">
                <a:solidFill>
                  <a:schemeClr val="tx1"/>
                </a:solidFill>
                <a:hlinkClick r:id="rId2"/>
              </a:rPr>
              <a:t>유플러스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가</a:t>
            </a:r>
            <a:r>
              <a:rPr lang="ko-KR" altLang="en-US" sz="1600" dirty="0" smtClean="0">
                <a:solidFill>
                  <a:schemeClr val="tx1"/>
                </a:solidFill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</a:rPr>
              <a:t>LG</a:t>
            </a:r>
            <a:r>
              <a:rPr lang="ko-KR" altLang="en-US" sz="1600" dirty="0" smtClean="0">
                <a:solidFill>
                  <a:schemeClr val="tx1"/>
                </a:solidFill>
              </a:rPr>
              <a:t>전자 </a:t>
            </a:r>
            <a:r>
              <a:rPr lang="en-US" altLang="ko-KR" sz="1600" dirty="0" smtClean="0">
                <a:solidFill>
                  <a:schemeClr val="tx1"/>
                </a:solidFill>
              </a:rPr>
              <a:t>4G LTE </a:t>
            </a:r>
            <a:r>
              <a:rPr lang="ko-KR" altLang="en-US" sz="1600" u="sng" dirty="0" err="1">
                <a:solidFill>
                  <a:schemeClr val="tx1"/>
                </a:solidFill>
                <a:hlinkClick r:id="rId2"/>
              </a:rPr>
              <a:t>태블릿</a:t>
            </a:r>
            <a:r>
              <a:rPr lang="en-US" altLang="ko-KR" sz="1600" u="sng" dirty="0">
                <a:solidFill>
                  <a:schemeClr val="tx1"/>
                </a:solidFill>
                <a:hlinkClick r:id="rId2"/>
              </a:rPr>
              <a:t>PC</a:t>
            </a:r>
            <a:r>
              <a:rPr lang="ko-KR" altLang="en-US" sz="1600" dirty="0" smtClean="0">
                <a:solidFill>
                  <a:schemeClr val="tx1"/>
                </a:solidFill>
              </a:rPr>
              <a:t> ‘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옵티머스</a:t>
            </a:r>
            <a:r>
              <a:rPr lang="ko-KR" altLang="en-US" sz="1600" dirty="0" smtClean="0">
                <a:solidFill>
                  <a:schemeClr val="tx1"/>
                </a:solidFill>
              </a:rPr>
              <a:t> 패드 </a:t>
            </a:r>
            <a:r>
              <a:rPr lang="en-US" altLang="ko-KR" sz="1600" dirty="0" smtClean="0">
                <a:solidFill>
                  <a:schemeClr val="tx1"/>
                </a:solidFill>
              </a:rPr>
              <a:t>LTE(LG-LU8300)’</a:t>
            </a:r>
            <a:r>
              <a:rPr lang="ko-KR" altLang="en-US" sz="1600" dirty="0" smtClean="0">
                <a:solidFill>
                  <a:schemeClr val="tx1"/>
                </a:solidFill>
              </a:rPr>
              <a:t>을 구매하는 고객을 대상으로 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고급 가죽 케이스와 액정 보호필름 등 </a:t>
            </a:r>
            <a:r>
              <a:rPr lang="en-US" altLang="ko-KR" sz="1600" b="1" u="sng" dirty="0" smtClean="0">
                <a:solidFill>
                  <a:srgbClr val="FF0000"/>
                </a:solidFill>
              </a:rPr>
              <a:t>7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만원 상당의 </a:t>
            </a:r>
            <a:r>
              <a:rPr lang="ko-KR" altLang="en-US" sz="1600" b="1" u="sng" dirty="0" err="1" smtClean="0">
                <a:solidFill>
                  <a:srgbClr val="FF0000"/>
                </a:solidFill>
              </a:rPr>
              <a:t>악세서리를</a:t>
            </a:r>
            <a:r>
              <a:rPr lang="ko-KR" altLang="en-US" sz="1600" b="1" u="sng" dirty="0" smtClean="0">
                <a:solidFill>
                  <a:srgbClr val="FF0000"/>
                </a:solidFill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</a:rPr>
              <a:t>제공하는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r>
              <a:rPr lang="ko-KR" altLang="en-US" sz="1600" u="sng" dirty="0" smtClean="0">
                <a:solidFill>
                  <a:schemeClr val="tx1"/>
                </a:solidFill>
                <a:hlinkClick r:id="rId2"/>
              </a:rPr>
              <a:t>프로모션</a:t>
            </a:r>
            <a:r>
              <a:rPr lang="ko-KR" altLang="en-US" sz="1600" dirty="0" smtClean="0">
                <a:solidFill>
                  <a:schemeClr val="tx1"/>
                </a:solidFill>
              </a:rPr>
              <a:t>을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3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31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일</a:t>
            </a:r>
            <a:r>
              <a:rPr lang="ko-KR" altLang="en-US" sz="1600" dirty="0" smtClean="0">
                <a:solidFill>
                  <a:schemeClr val="tx1"/>
                </a:solidFill>
              </a:rPr>
              <a:t>까지 진행한다</a:t>
            </a:r>
            <a:r>
              <a:rPr lang="en-US" altLang="ko-KR" sz="1600" dirty="0" smtClean="0">
                <a:solidFill>
                  <a:schemeClr val="tx1"/>
                </a:solidFill>
              </a:rPr>
              <a:t>.</a:t>
            </a:r>
            <a:br>
              <a:rPr lang="en-US" altLang="ko-KR" sz="1600" dirty="0" smtClean="0">
                <a:solidFill>
                  <a:schemeClr val="tx1"/>
                </a:solidFill>
              </a:rPr>
            </a:br>
            <a:r>
              <a:rPr lang="en-US" altLang="ko-KR" sz="1600" dirty="0" smtClean="0">
                <a:solidFill>
                  <a:schemeClr val="tx1"/>
                </a:solidFill>
              </a:rPr>
              <a:t/>
            </a:r>
            <a:br>
              <a:rPr lang="en-US" altLang="ko-KR" sz="1600" dirty="0" smtClean="0">
                <a:solidFill>
                  <a:schemeClr val="tx1"/>
                </a:solidFill>
              </a:rPr>
            </a:br>
            <a:r>
              <a:rPr lang="en-US" altLang="ko-KR" sz="1600" dirty="0" smtClean="0">
                <a:solidFill>
                  <a:schemeClr val="tx1"/>
                </a:solidFill>
              </a:rPr>
              <a:t>3</a:t>
            </a:r>
            <a:r>
              <a:rPr lang="ko-KR" altLang="en-US" sz="1600" dirty="0" smtClean="0">
                <a:solidFill>
                  <a:schemeClr val="tx1"/>
                </a:solidFill>
              </a:rPr>
              <a:t>월</a:t>
            </a:r>
            <a:r>
              <a:rPr lang="en-US" altLang="ko-KR" sz="1600" dirty="0" smtClean="0">
                <a:solidFill>
                  <a:schemeClr val="tx1"/>
                </a:solidFill>
              </a:rPr>
              <a:t>31</a:t>
            </a:r>
            <a:r>
              <a:rPr lang="ko-KR" altLang="en-US" sz="1600" dirty="0" smtClean="0">
                <a:solidFill>
                  <a:schemeClr val="tx1"/>
                </a:solidFill>
              </a:rPr>
              <a:t>일까지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옵티머스</a:t>
            </a:r>
            <a:r>
              <a:rPr lang="ko-KR" altLang="en-US" sz="1600" dirty="0" smtClean="0">
                <a:solidFill>
                  <a:schemeClr val="tx1"/>
                </a:solidFill>
              </a:rPr>
              <a:t> 패드 </a:t>
            </a:r>
            <a:r>
              <a:rPr lang="en-US" altLang="ko-KR" sz="1600" dirty="0" smtClean="0">
                <a:solidFill>
                  <a:schemeClr val="tx1"/>
                </a:solidFill>
              </a:rPr>
              <a:t>LTE</a:t>
            </a:r>
            <a:r>
              <a:rPr lang="ko-KR" altLang="en-US" sz="1600" dirty="0" smtClean="0">
                <a:solidFill>
                  <a:schemeClr val="tx1"/>
                </a:solidFill>
              </a:rPr>
              <a:t>를 구매한 모든 고객을 대상으로 가입 </a:t>
            </a:r>
            <a:r>
              <a:rPr lang="en-US" altLang="ko-KR" sz="1600" dirty="0" smtClean="0">
                <a:solidFill>
                  <a:schemeClr val="tx1"/>
                </a:solidFill>
              </a:rPr>
              <a:t>14</a:t>
            </a:r>
            <a:r>
              <a:rPr lang="ko-KR" altLang="en-US" sz="1600" dirty="0" smtClean="0">
                <a:solidFill>
                  <a:schemeClr val="tx1"/>
                </a:solidFill>
              </a:rPr>
              <a:t>일 후 개별 연락을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r>
              <a:rPr lang="ko-KR" altLang="en-US" sz="1600" dirty="0" smtClean="0">
                <a:solidFill>
                  <a:schemeClr val="tx1"/>
                </a:solidFill>
              </a:rPr>
              <a:t>통해 요청 주소지로 고급 가죽 케이스를 배송할 예정이다</a:t>
            </a:r>
            <a:r>
              <a:rPr lang="en-US" altLang="ko-KR" sz="1600" dirty="0" smtClean="0">
                <a:solidFill>
                  <a:schemeClr val="tx1"/>
                </a:solidFill>
              </a:rPr>
              <a:t>.</a:t>
            </a:r>
            <a:br>
              <a:rPr lang="en-US" altLang="ko-KR" sz="1600" dirty="0" smtClean="0">
                <a:solidFill>
                  <a:schemeClr val="tx1"/>
                </a:solidFill>
              </a:rPr>
            </a:br>
            <a:r>
              <a:rPr lang="en-US" altLang="ko-KR" sz="1600" dirty="0" smtClean="0">
                <a:solidFill>
                  <a:schemeClr val="tx1"/>
                </a:solidFill>
              </a:rPr>
              <a:t/>
            </a:r>
            <a:br>
              <a:rPr lang="en-US" altLang="ko-KR" sz="1600" dirty="0" smtClean="0">
                <a:solidFill>
                  <a:schemeClr val="tx1"/>
                </a:solidFill>
              </a:rPr>
            </a:br>
            <a:r>
              <a:rPr lang="ko-KR" altLang="en-US" sz="1600" dirty="0" err="1" smtClean="0">
                <a:solidFill>
                  <a:schemeClr val="tx1"/>
                </a:solidFill>
              </a:rPr>
              <a:t>옵티머스</a:t>
            </a:r>
            <a:r>
              <a:rPr lang="ko-KR" altLang="en-US" sz="1600" dirty="0" smtClean="0">
                <a:solidFill>
                  <a:schemeClr val="tx1"/>
                </a:solidFill>
              </a:rPr>
              <a:t> 패드 </a:t>
            </a:r>
            <a:r>
              <a:rPr lang="en-US" altLang="ko-KR" sz="1600" dirty="0" smtClean="0">
                <a:solidFill>
                  <a:schemeClr val="tx1"/>
                </a:solidFill>
              </a:rPr>
              <a:t>LTE</a:t>
            </a:r>
            <a:r>
              <a:rPr lang="ko-KR" altLang="en-US" sz="1600" dirty="0" smtClean="0">
                <a:solidFill>
                  <a:schemeClr val="tx1"/>
                </a:solidFill>
              </a:rPr>
              <a:t>는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1.5GHz </a:t>
            </a:r>
            <a:r>
              <a:rPr lang="ko-KR" altLang="en-US" sz="1600" b="1" dirty="0" err="1" smtClean="0">
                <a:solidFill>
                  <a:srgbClr val="FF0000"/>
                </a:solidFill>
              </a:rPr>
              <a:t>듀얼코어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프로세서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, 8.9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인치 </a:t>
            </a:r>
            <a:r>
              <a:rPr lang="ko-KR" altLang="en-US" sz="1600" b="1" dirty="0" err="1" smtClean="0">
                <a:solidFill>
                  <a:srgbClr val="FF0000"/>
                </a:solidFill>
              </a:rPr>
              <a:t>트루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HD IPS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디스플레이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, 32GB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내장 메모리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600" b="1" dirty="0" err="1">
                <a:solidFill>
                  <a:srgbClr val="FF0000"/>
                </a:solidFill>
                <a:hlinkClick r:id="rId2"/>
              </a:rPr>
              <a:t>안드로이드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3.2 </a:t>
            </a:r>
            <a:r>
              <a:rPr lang="ko-KR" altLang="en-US" sz="1600" b="1" dirty="0" err="1" smtClean="0">
                <a:solidFill>
                  <a:srgbClr val="FF0000"/>
                </a:solidFill>
              </a:rPr>
              <a:t>허니콤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OS, 800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만 화소 카메라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600" b="1" u="sng" dirty="0">
                <a:solidFill>
                  <a:srgbClr val="FF0000"/>
                </a:solidFill>
                <a:hlinkClick r:id="rId2"/>
              </a:rPr>
              <a:t>영상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통화 기능 등을 </a:t>
            </a:r>
            <a:r>
              <a:rPr lang="ko-KR" altLang="en-US" sz="1600" dirty="0" smtClean="0">
                <a:solidFill>
                  <a:schemeClr val="tx1"/>
                </a:solidFill>
              </a:rPr>
              <a:t>탑재한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r>
              <a:rPr lang="ko-KR" altLang="en-US" sz="1600" b="1" dirty="0" smtClean="0">
                <a:solidFill>
                  <a:srgbClr val="002060"/>
                </a:solidFill>
              </a:rPr>
              <a:t>고성능 </a:t>
            </a:r>
            <a:r>
              <a:rPr lang="en-US" altLang="ko-KR" sz="1600" b="1" dirty="0" smtClean="0">
                <a:solidFill>
                  <a:srgbClr val="002060"/>
                </a:solidFill>
              </a:rPr>
              <a:t>4G LTE </a:t>
            </a:r>
            <a:r>
              <a:rPr lang="ko-KR" altLang="en-US" sz="1600" b="1" dirty="0" err="1" smtClean="0">
                <a:solidFill>
                  <a:srgbClr val="002060"/>
                </a:solidFill>
              </a:rPr>
              <a:t>태블릿</a:t>
            </a:r>
            <a:r>
              <a:rPr lang="en-US" altLang="ko-KR" sz="1600" b="1" dirty="0" smtClean="0">
                <a:solidFill>
                  <a:srgbClr val="002060"/>
                </a:solidFill>
              </a:rPr>
              <a:t>PC</a:t>
            </a:r>
            <a:r>
              <a:rPr lang="ko-KR" altLang="en-US" sz="1600" dirty="0" smtClean="0">
                <a:solidFill>
                  <a:schemeClr val="tx1"/>
                </a:solidFill>
              </a:rPr>
              <a:t>다</a:t>
            </a:r>
            <a:r>
              <a:rPr lang="en-US" altLang="ko-KR" sz="1600" dirty="0" smtClean="0">
                <a:solidFill>
                  <a:schemeClr val="tx1"/>
                </a:solidFill>
              </a:rPr>
              <a:t>.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pic>
        <p:nvPicPr>
          <p:cNvPr id="4" name="그림 3" descr="20120203000191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3857628"/>
            <a:ext cx="8429684" cy="28193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47</Words>
  <Application>Microsoft Office PowerPoint</Application>
  <PresentationFormat>화면 슬라이드 쇼(4:3)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Incheon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이경직</dc:creator>
  <cp:lastModifiedBy>이경직</cp:lastModifiedBy>
  <cp:revision>1</cp:revision>
  <dcterms:created xsi:type="dcterms:W3CDTF">2012-02-05T11:39:55Z</dcterms:created>
  <dcterms:modified xsi:type="dcterms:W3CDTF">2012-02-05T11:46:05Z</dcterms:modified>
</cp:coreProperties>
</file>